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90" r:id="rId3"/>
    <p:sldId id="284" r:id="rId4"/>
    <p:sldId id="289" r:id="rId5"/>
    <p:sldId id="263" r:id="rId6"/>
    <p:sldId id="262" r:id="rId7"/>
    <p:sldId id="285" r:id="rId8"/>
    <p:sldId id="279" r:id="rId9"/>
    <p:sldId id="261" r:id="rId10"/>
    <p:sldId id="282" r:id="rId11"/>
    <p:sldId id="268" r:id="rId12"/>
    <p:sldId id="277" r:id="rId13"/>
    <p:sldId id="264" r:id="rId14"/>
    <p:sldId id="259" r:id="rId15"/>
    <p:sldId id="288" r:id="rId16"/>
    <p:sldId id="257" r:id="rId17"/>
    <p:sldId id="269" r:id="rId18"/>
    <p:sldId id="258" r:id="rId19"/>
    <p:sldId id="267" r:id="rId20"/>
    <p:sldId id="265" r:id="rId21"/>
    <p:sldId id="281" r:id="rId22"/>
    <p:sldId id="280" r:id="rId23"/>
    <p:sldId id="260" r:id="rId24"/>
    <p:sldId id="266" r:id="rId25"/>
    <p:sldId id="271" r:id="rId26"/>
    <p:sldId id="270" r:id="rId27"/>
    <p:sldId id="272" r:id="rId28"/>
    <p:sldId id="273" r:id="rId29"/>
    <p:sldId id="292" r:id="rId30"/>
    <p:sldId id="293" r:id="rId31"/>
    <p:sldId id="274" r:id="rId32"/>
    <p:sldId id="283" r:id="rId33"/>
    <p:sldId id="286" r:id="rId34"/>
    <p:sldId id="291" r:id="rId35"/>
    <p:sldId id="275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4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8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71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18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7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8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4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3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0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0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2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64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0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8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0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24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CF300A-5B6B-4492-82AE-5DA2173C63B0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17F95D-AD74-40D9-B4DD-8CBC64BF70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95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ИНТЕРЕСНЫЕ ФАКТЫ ПРО ОДА</a:t>
            </a:r>
            <a:endParaRPr lang="ru-RU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ВАЖНО ЗНАТЬ!</a:t>
            </a:r>
            <a:endParaRPr lang="ru-RU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9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46" y="624468"/>
            <a:ext cx="7571678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6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89" y="646771"/>
            <a:ext cx="9645805" cy="54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7" y="657922"/>
            <a:ext cx="9556595" cy="5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602166"/>
            <a:ext cx="9857677" cy="56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657921"/>
            <a:ext cx="11206976" cy="56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41" y="858643"/>
            <a:ext cx="9735015" cy="52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" y="490653"/>
            <a:ext cx="11262732" cy="58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95" y="571500"/>
            <a:ext cx="981307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" y="423746"/>
            <a:ext cx="11195825" cy="58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735980"/>
            <a:ext cx="9790771" cy="5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68" y="791736"/>
            <a:ext cx="10002644" cy="51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0" y="535258"/>
            <a:ext cx="10281423" cy="57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0" y="825189"/>
            <a:ext cx="7493620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4" y="479502"/>
            <a:ext cx="11195826" cy="58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6" y="780584"/>
            <a:ext cx="9538010" cy="51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735980"/>
            <a:ext cx="9757317" cy="53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9" y="713677"/>
            <a:ext cx="9456234" cy="54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9" y="691376"/>
            <a:ext cx="954544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" y="602166"/>
            <a:ext cx="11039708" cy="5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468351"/>
            <a:ext cx="11262731" cy="58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551" y="1205156"/>
            <a:ext cx="9971047" cy="1303867"/>
          </a:xfrm>
        </p:spPr>
        <p:txBody>
          <a:bodyPr>
            <a:noAutofit/>
          </a:bodyPr>
          <a:lstStyle/>
          <a:p>
            <a:r>
              <a:rPr lang="ru-RU" sz="3600" b="1" dirty="0"/>
              <a:t>Первая помощь при травмах опорно-двигательного аппарата. Профилактика нарушений опорно-двигательного аппарата</a:t>
            </a:r>
            <a:br>
              <a:rPr lang="ru-RU" sz="3600" b="1" dirty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5551" y="2701898"/>
            <a:ext cx="10370634" cy="331893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ru-RU" b="1" dirty="0" smtClean="0"/>
              <a:t>Какую </a:t>
            </a:r>
            <a:r>
              <a:rPr lang="ru-RU" b="1" dirty="0"/>
              <a:t>помощь необходимо оказывать при растяжении и вывихе?</a:t>
            </a:r>
          </a:p>
          <a:p>
            <a:pPr fontAlgn="base"/>
            <a:r>
              <a:rPr lang="ru-RU" b="1" dirty="0"/>
              <a:t>При растяжении нужно приложить к поврежденному месту пакет со льдом, снегом или смоченную холодной водой ткань для снятия боли и отечности, наложить тугую фиксирующую повязку и доставить пострадавшего в медучреждение.</a:t>
            </a:r>
          </a:p>
          <a:p>
            <a:pPr fontAlgn="base"/>
            <a:r>
              <a:rPr lang="ru-RU" b="1" dirty="0"/>
              <a:t>При вывихе нужно придать конечности положение, при котором боль минимальна (рука на косынке, шина), для уменьшения боли дать обезболивающее, а к суставу приложить пакет со снегом, льдом или ткань, пропитанную холодной водой, доставить пострадавшего в медучреждение.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3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401444"/>
            <a:ext cx="11195824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 Как оказывают первую помощь при переломе костей конечностей?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3610" y="2556932"/>
            <a:ext cx="10459844" cy="331893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При переломе костей конечностей </a:t>
            </a:r>
            <a:r>
              <a:rPr lang="ru-RU" b="1" dirty="0" smtClean="0"/>
              <a:t>вызывают </a:t>
            </a:r>
            <a:r>
              <a:rPr lang="ru-RU" b="1" dirty="0"/>
              <a:t>«скорую помощь». Если медицинская помощь недоступна и организовывать транспортировку пострадавшего предстоит самостоятельно, на место повреждения следует наложить шину. Не меняя положения поврежденной конечности, к ней плотно, но без сдавливания прибинтовывают шину (кусок доски, фанеры). Шина должна охватывать область повреждения, а также суставы, расположенные выше и ниже. После наложения шины необходимо проверить наличие кровообращения в поврежденной части тела. При жалобах на онемение, повязку следует ослабить. При отсутствии шины сломанную руку прибинтовывают к туловищу, а сломанную ногу к неповрежденной.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3952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"/>
            <a:ext cx="1121812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39" y="680223"/>
            <a:ext cx="9768468" cy="5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" y="501804"/>
            <a:ext cx="11218127" cy="58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039" y="613316"/>
            <a:ext cx="10682867" cy="5564459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ru-RU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Меры профилактики заболеваний опорно-двигательной системы у взрослых и детей: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Контроль массы тела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Умеренные занятия спортом: фитнес, пилатес, спортивная ходьба и т.д.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Отказ от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табококурения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чрезмерного употребления алкоголя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Своевременное лечение ангины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Уменьшение уровня физической нагрузки, связанной с профессиональной деятельностью.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Для детей и взрослых особенно важно носить качественную, желательно ортопедическую обувь. Девушкам не следует часто носить обувь на высоких каблуках.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Прием препаратов кальция в комбинации в витамином D (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Витрум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Кальциум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Кальций Д3,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Кальцемин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мультивитаминных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комплексов.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Для профилактики заболеваний суставов показано применение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хондропротекторов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Терафлекс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Артрон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комплекс, </a:t>
            </a:r>
            <a:r>
              <a:rPr lang="ru-RU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Структум</a:t>
            </a:r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Донна и др.</a:t>
            </a:r>
          </a:p>
          <a:p>
            <a:r>
              <a:rPr lang="ru-RU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Следует пересмотреть рацион питания, исключить или ограничить некоторые продукты. Избегать употребления продуктов, которые содержат опасные для опорно-двигательного аппарата, пищевые </a:t>
            </a:r>
            <a:r>
              <a:rPr lang="ru-RU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добавки.</a:t>
            </a:r>
            <a:endParaRPr lang="ru-RU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726586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09" y="680224"/>
            <a:ext cx="9612351" cy="54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8711"/>
            <a:ext cx="11229278" cy="58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02" y="1091183"/>
            <a:ext cx="9690410" cy="49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81" y="657922"/>
            <a:ext cx="9682976" cy="55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724829"/>
            <a:ext cx="9980342" cy="52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4" y="479501"/>
            <a:ext cx="11229278" cy="58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680226"/>
            <a:ext cx="9801922" cy="55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89" y="724829"/>
            <a:ext cx="9735015" cy="54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</TotalTime>
  <Words>349</Words>
  <Application>Microsoft Office PowerPoint</Application>
  <PresentationFormat>Широкоэкранный</PresentationFormat>
  <Paragraphs>18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9" baseType="lpstr">
      <vt:lpstr>Arial</vt:lpstr>
      <vt:lpstr>Garamond</vt:lpstr>
      <vt:lpstr>Натуральные материалы</vt:lpstr>
      <vt:lpstr>ИНТЕРЕСНЫЕ ФАКТЫ ПРО ОДА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Первая помощь при травмах опорно-двигательного аппарата. Профилактика нарушений опорно-двигательного аппарата </vt:lpstr>
      <vt:lpstr> Как оказывают первую помощь при переломе костей конечностей?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ИНТЕРЕСНЫЕ ФАКТЫ</dc:title>
  <dc:creator>Admin</dc:creator>
  <cp:lastModifiedBy>Admin</cp:lastModifiedBy>
  <cp:revision>10</cp:revision>
  <dcterms:created xsi:type="dcterms:W3CDTF">2021-02-06T20:59:52Z</dcterms:created>
  <dcterms:modified xsi:type="dcterms:W3CDTF">2021-02-07T06:57:21Z</dcterms:modified>
</cp:coreProperties>
</file>